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86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476" r:id="rId46"/>
    <p:sldId id="290" r:id="rId47"/>
    <p:sldId id="303" r:id="rId48"/>
    <p:sldId id="289" r:id="rId49"/>
    <p:sldId id="291" r:id="rId50"/>
    <p:sldId id="292" r:id="rId51"/>
    <p:sldId id="293" r:id="rId52"/>
    <p:sldId id="294" r:id="rId53"/>
    <p:sldId id="296" r:id="rId54"/>
    <p:sldId id="299" r:id="rId55"/>
    <p:sldId id="301" r:id="rId56"/>
    <p:sldId id="300" r:id="rId57"/>
    <p:sldId id="297" r:id="rId58"/>
    <p:sldId id="304" r:id="rId59"/>
    <p:sldId id="306" r:id="rId60"/>
    <p:sldId id="307" r:id="rId61"/>
    <p:sldId id="308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9" r:id="rId71"/>
    <p:sldId id="321" r:id="rId72"/>
    <p:sldId id="320" r:id="rId73"/>
    <p:sldId id="318" r:id="rId74"/>
    <p:sldId id="358" r:id="rId75"/>
    <p:sldId id="357" r:id="rId76"/>
    <p:sldId id="359" r:id="rId77"/>
    <p:sldId id="362" r:id="rId78"/>
    <p:sldId id="366" r:id="rId79"/>
    <p:sldId id="367" r:id="rId80"/>
    <p:sldId id="368" r:id="rId81"/>
    <p:sldId id="369" r:id="rId82"/>
    <p:sldId id="370" r:id="rId83"/>
    <p:sldId id="371" r:id="rId84"/>
    <p:sldId id="372" r:id="rId8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handoutMaster" Target="handoutMasters/handoutMaster1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5595" y="0"/>
            <a:ext cx="67964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类，这几个构造函数和成员函数是特殊的：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休息时间</a:t>
            </a:r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2333</a:t>
            </a:r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不可变</a:t>
            </a:r>
            <a:r>
              <a:rPr lang="en-US" altLang="zh-CN"/>
              <a:t>/</a:t>
            </a:r>
            <a:r>
              <a:rPr lang="zh-CN" altLang="en-US"/>
              <a:t>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</a:t>
            </a:r>
            <a:r>
              <a:rPr lang="zh-CN" altLang="en-US"/>
              <a:t>彭于斌（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776720" y="336550"/>
            <a:ext cx="5075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往期录播：https://www.bilibili.com/video/BV1fa411r7zp</a:t>
            </a:r>
            <a:endParaRPr lang="zh-CN" altLang="en-US">
              <a:latin typeface="Adobe New Century Schoolbook" charset="0"/>
              <a:cs typeface="Adobe New Century Schoolbook" charset="0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和代码：https://github.com/parallel101/course</a:t>
            </a:r>
            <a:endParaRPr lang="en-US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11674</Words>
  <Application>WPS Presentation</Application>
  <PresentationFormat>宽屏</PresentationFormat>
  <Paragraphs>558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97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自定义构造函数：无参数（使用初始化列表）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PowerPoint 演示文稿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休息时间……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为什么很多面向对象语言，比如 Java，都没有构造函数全家桶这些概念？</vt:lpstr>
      <vt:lpstr>扩展阅读关键字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1025</cp:revision>
  <dcterms:created xsi:type="dcterms:W3CDTF">2021-12-13T16:21:10Z</dcterms:created>
  <dcterms:modified xsi:type="dcterms:W3CDTF">2021-12-13T16:21:10Z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